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B326D-3077-48D7-9337-A5F98F7D17DA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BE024-66DF-4B36-8520-7CE316AF6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55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9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4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0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6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4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BE024-66DF-4B36-8520-7CE316AF63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5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83AB-36B8-DB1E-1D77-A25E4B2CF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C125F-40E7-C1D4-9577-E42E73DD3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4A823-7A68-25C6-569D-C61F6DCF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2EB5E-F75D-FA9B-DE60-AE03EFA2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3A59-56BB-598B-3CB1-0881968D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8E74-15BC-9661-7768-C010F3E3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510BF-E6BE-602B-BC50-3AD66BCF6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B914-406D-6173-2A9D-9CA2FD95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56A9-E3EF-E28A-8B15-A310DB9D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9C852-E765-8388-E50A-3A383BB4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963AC-0234-08BB-BE22-1FF9EDFC6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BDF99-0FA3-0AD0-2A2F-9BF38DEC9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E1B31-7375-9A4A-1260-55D4CE4F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D9AE6-F797-8D90-044C-468CE291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36C41-0F1E-FBA9-C48F-6C4D3622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9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1DBD-C230-B472-5EFA-46A16C93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00BB-7EDB-273F-1CF0-A52893AE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2495E-698A-4F0C-4CF6-017C411B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DF83-C4CF-93AD-458B-FF02F776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5BEE5-DE77-4945-E659-A60E74B6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008D-7D21-1D5C-03C3-EFD447CC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8F227-E9C3-622B-7134-C2F4CE7E5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D181E-82B6-1225-45C7-07D3CBA3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4D362-988D-98B9-413F-1178B144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1A14-59A7-3798-A237-53095B20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7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867D-F76D-680A-FBED-F79A5F5D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0B59-B9EA-897D-7A45-C7287249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57D98-FF9D-C4F9-4932-C6E226A2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DCE0C-4052-8806-F7E7-5A261A36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5FFB-E563-37FA-9B68-79EC64DB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44A43-2FA8-6966-A0D4-C57BE742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AE18-AE89-A28F-AC28-94CE1C18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92FE5-63E0-1CF0-B350-4E76A8E4D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5EA51-80AE-837D-4FBA-3B22B5CB5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05236-B06B-0CBA-F61A-43B83FA8A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C8A6A-E7F2-B5DC-BCAA-E1904BA70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0393E6-F463-98D6-BEBA-A6A628ED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D6AF4-038E-15E3-4E0F-9B6530D6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AD383-3234-2D58-BC19-1AB6AB07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2731-FB09-3A28-C249-6838E5B3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60967-ED55-8D5F-9773-392231D8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A3FB1-105D-B1AF-9F6A-B531833D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2E08F-F915-4CBE-82D7-19B968C1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3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0C801-0631-6266-9D5F-C6F1B223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5B48E-75CB-FC5C-9577-AEA17E0F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D810E-E88D-76F2-6552-A1901ACF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6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4766-FDAF-30FF-63AD-323717AB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3CFD-03D3-48DA-D1A7-D35A9A181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E7329-F0C3-660E-8AEB-10BC76882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8CF31-156F-2957-6F4E-C780188A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8EAC4-510E-2D60-1CA3-9305516B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7A2BE-359E-C0E5-850C-9558035D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4C4B-7F2E-9DA2-6219-3D4A55BE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AA43F-E2A9-DD23-EE4D-D6B77D734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A3630-1BCF-80B9-6477-0475EB675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F9D53-870F-D902-DABA-AF591C76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4AA9B-8E75-0600-6130-AF3D64F16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E4FF-DCCD-CB76-EDA6-5A70E1A4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8181A-8374-2D35-A044-E3BA9674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F9993-2154-BD81-46D1-9CA32DDDB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CA76-E5F4-C2B6-DE76-A425D1076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EE01-69F4-4432-B4DF-0934F3914E2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8630-3592-7855-4A3A-978376770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BF43F-A936-233E-6A0D-C5ACBC9F7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D3984-E54F-46AA-90C1-BF4B8D77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4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32D4-9779-12CB-DD08-0899FA94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E571-AA8B-14E5-DC13-27577AE6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471AA-7964-637A-A7B8-5680B4DC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4" t="29237" r="10362" b="1008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9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4798-23F2-E61C-6F5A-E748CDC5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07A8-46E4-9770-0D7B-A24C01DA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2EC48-9D5F-8DA4-C292-43EE00D13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5" t="33757" r="10726" b="1396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0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450B-B995-D5B0-B14A-76FBC582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78C8-B6E9-432F-BF44-AE9EE60E9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67ABE-3554-A393-F239-E706635C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4" t="33971" r="10846" b="223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0998-60F9-5E6F-54E9-9809873B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2B26-2D1B-621C-0B37-3CA05B039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07014-8A73-6758-ADC8-D279FDA9C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6520" r="10363" b="12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7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A822-1018-6A39-B135-DA4AFC24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D7D5F-07C3-EBF6-6CCF-7623E57B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9B318-44B8-5767-7219-26E7AFE82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5" t="32034" r="10726" b="19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6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4A2E-8EC7-F3CF-1F64-630DDF61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8BC4-3F60-5702-5EDF-678C2AEA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FFBA-5BA3-978D-E4FA-4E6B580BD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4" t="32895" r="10458" b="1847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6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E5D3-68FB-55ED-E72C-D8D75D95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1B427-EBE3-5886-4E80-AFF2E6172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9FBC-A202-54B9-C8E4-8044F25D5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2250" r="10242" b="11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5232-7002-F42A-C7A5-E697BF03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0563-8153-26D7-B6EA-50BB81CA2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BC6D9-AE8D-B717-1761-6EC20DD25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5" t="31174" r="10362" b="1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6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B875-BFC9-0827-92CD-A608295A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C61D-B794-1E21-152B-858DFEFC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D0D4E-AAB4-E07B-D3F3-A0B652802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2" t="30528" r="10363" b="17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DC20-7E3D-DE97-CA0E-B01EE57F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BB4B-88BA-F283-3933-9BA1EB86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9EEED-46FB-AF66-023C-AD623CDD7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3" t="31604" r="10242" b="163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1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F9E5-C9B1-3885-36EB-5F102D00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EFEE6-64C4-0205-691A-1F6FE60D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C7D95-7D6A-E241-3C99-FC2979F11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579" r="10577" b="150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F542-CCBA-424A-06D0-B30BFE73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F940-3E95-9AF2-DE06-26E8198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91A4E-FB00-7460-5D2B-005A66CFE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4" t="29452" r="10500" b="113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4484-9C76-69CC-C952-973C0A4B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4C90-0E3E-4D43-BE20-E07C4371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E1E0C-DAE5-A163-FF2A-DE291F723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9" t="32197" r="10231" b="113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7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DFBD-C66C-53F6-4262-E0427A44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F9113-19EE-463A-9722-8BEAE26F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B42B7-50E3-3E6C-1B54-A687055CB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3633" r="10461" b="130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81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0455-BC73-985F-9F66-CA769C3E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45C6-E0A3-1F83-DE74-0D07338A1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80006-B69C-56D3-F721-08A4D2A9B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2196" r="10461" b="14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F808-EFCA-2C47-5EE1-05749E5D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81009-B778-2F9C-20D5-BA96BCE5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6897A-771F-4286-4EF6-67463369A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236" r="10346" b="16291"/>
          <a:stretch/>
        </p:blipFill>
        <p:spPr>
          <a:xfrm>
            <a:off x="0" y="-9561"/>
            <a:ext cx="12192000" cy="68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5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2D88-3B91-4649-34DA-5A94A5A4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43A4-7D3A-2DBE-D5A2-2DE2A0BE2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0AA4F-E6B5-3FF4-E5FC-794344F44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170" r="10231" b="167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6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C2AF-04EC-04BF-EDF8-4C48AD62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7074-E7D3-F7D5-270C-8C5B5251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13826-1768-4FEC-31AC-DBDD496A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29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91CE-C861-E4B5-383A-08603ED2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7CA3-98AF-CA98-88F3-9BC3369C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4E120-6E15-B1D4-D2C9-310916E1D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3247" r="10346" b="15060"/>
          <a:stretch/>
        </p:blipFill>
        <p:spPr>
          <a:xfrm>
            <a:off x="0" y="-13536"/>
            <a:ext cx="12192000" cy="6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92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78B1-333E-E11F-957D-91C5D1EC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D16F-A258-31FD-6787-021EA3C1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57C6A-AF1A-D1DC-09D3-C5489990D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29196" r="10578" b="160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AE0C-CC2F-482C-3F63-809E30F5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1AE0-CE6E-5314-145E-E91F9B12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81BB8-C051-E14B-3264-679911FF5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3017" r="10347" b="16292"/>
          <a:stretch/>
        </p:blipFill>
        <p:spPr>
          <a:xfrm>
            <a:off x="0" y="20796"/>
            <a:ext cx="12192000" cy="68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8D0E-B8B8-9E8A-5438-88EB4FC9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DD5F-B1D7-0CD9-5932-07E171C4E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B9786-D1CC-5FEE-08F1-44049057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0740" r="10577" b="17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88C9-AE4A-FEE3-190A-15EE228A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2F707-A78B-40C1-3A0E-AD47C44E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A1284-7053-1ED1-BD06-A1C008123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92" t="31604" r="10447" b="9911"/>
          <a:stretch/>
        </p:blipFill>
        <p:spPr>
          <a:xfrm>
            <a:off x="0" y="-7656"/>
            <a:ext cx="12192000" cy="68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20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7E65-F863-952F-DAB2-326E781F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BCAD3-A98F-CC37-A191-7693F106B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1F46A-379C-78CA-A81B-75D87DD06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30374" r="10461" b="170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4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C4A1-3BBA-93D6-646D-7F054A96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0004F-CB7E-02DF-6D7A-780CCEC33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BD56C-39F6-38D5-EE2B-94DE58067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8" t="31375" r="10462" b="142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6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CAAD-CB37-0608-433C-EE2F539D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9A47-64A5-DBA7-887A-139D20130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2A2B2-A480-6E75-3875-CE6E1A1C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3633" r="10461" b="16701"/>
          <a:stretch/>
        </p:blipFill>
        <p:spPr>
          <a:xfrm>
            <a:off x="0" y="-11504"/>
            <a:ext cx="12192000" cy="686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92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40C5-B5B5-B22B-E232-710F64D0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CD6C-C037-275A-FCAF-CE6EBF17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3851E-042D-8CA7-8A6C-D843C3EAD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1992" r="10577" b="16290"/>
          <a:stretch/>
        </p:blipFill>
        <p:spPr>
          <a:xfrm>
            <a:off x="0" y="-14372"/>
            <a:ext cx="12192000" cy="68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6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81CD-845E-8408-C217-AB8644EC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DAC50-9306-3D51-1AF1-7D72A2F5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4FC18-34CB-9645-12C5-83106C21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0555" r="10462" b="150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6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23A4-9A44-514B-A0E7-233D800F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3911-1904-26D5-10B9-EF05A8202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D4463-5F3E-A32D-267D-065DC360C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29929" r="10346" b="1773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31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A42C-30FC-7B5F-CA90-6C5709BE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5758-364D-65E4-F48C-A2DDA09A5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9D7D4-9C58-933D-3706-092307ABA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0" t="29088" r="10691" b="15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73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4D4-C6AA-1526-20A3-DEE464B1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2FE4-7E90-7515-B77A-EB9D2398E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732A0-BB51-CF82-CA77-9BF498843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991" r="10692" b="15265"/>
          <a:stretch/>
        </p:blipFill>
        <p:spPr>
          <a:xfrm>
            <a:off x="0" y="17926"/>
            <a:ext cx="12192000" cy="68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89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88F6-4A75-3A43-D121-8A90D863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5B01-BEE7-1475-CB3C-395C0633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CCAB2-17A4-067B-8CF9-5F50D83A6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4" t="31813" r="10347" b="15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76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7E75-8315-AD3F-15DA-D286A54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4065-CDDA-58B0-F6A9-5C7F7D41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3ABF0-472E-37B8-CE92-2061A1D73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29529" r="10347" b="22653"/>
          <a:stretch/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AE23-CB85-A7A1-238A-2F860903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B482F-DC99-5FCA-EA5C-DE3CC390D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8CBB7-7CE3-0191-0DF1-048E3AF7A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30" t="31375" r="10329" b="113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3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97A7-3A51-066C-7227-2620B892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0346-B8BB-B80C-CC5C-8F24DCFF3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B1029-E0B7-0C6A-003A-FD42360DD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1991" r="10462" b="183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06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F0DD-FF18-06CC-D471-BDB9BD55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CE27B-4767-0A46-4D2B-00F265493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B1585-B636-2EC0-60F6-FDFD2548E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0554" r="10577" b="17728"/>
          <a:stretch/>
        </p:blipFill>
        <p:spPr>
          <a:xfrm>
            <a:off x="0" y="-14373"/>
            <a:ext cx="12192000" cy="68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83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F515-6F91-6F01-0A47-9224403B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4918-3907-237B-81C1-FC2B570B0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C2A20-34C0-844C-2A3C-4495C5CAC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3428" r="10577" b="162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9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CE89-D1C0-5917-D9CD-8EDD76DC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7F4F-C5EC-324B-E6BC-E77087C6D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2EB7F-0711-E071-BD73-955B56B6D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2" t="29939" r="10461" b="16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0429-8233-771F-E368-B21831BB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A5589-8AEB-18DF-C20F-60E7A940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916DF-D9CC-21BF-F4DE-D7CBE1D8B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5" t="31581" r="10693" b="156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06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B33E-881E-C70A-54C7-D58B64C4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7E87-0A3D-B632-3FFF-5B4D98A81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4E50E-A648-76F8-E643-1610B6FC4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6" t="32631" r="10461" b="210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A1A3-236A-38AC-A973-22DBFF1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26F9-3583-1E8D-8139-1F9AE27A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46553-DFAF-8886-3C81-4B0270792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2" t="32811" r="10461" b="17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26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C3C1-91DE-E01C-C92B-4EC9E0DF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791D-ACD3-7EBD-5A6E-0EC0D686D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2E40A-2EC7-D6C5-8F66-F9660C487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991" r="10577" b="236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2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1B92-8F5E-0232-15A3-A9D025B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553C-AB34-E3EE-294D-7ABF41A3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3F132-9746-01F5-098E-4B9C15F20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1" t="29939" r="10577" b="136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4542-CAC7-E055-A6C2-3BEE7A69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EB24-A230-33CC-1B4D-C4AAE70E7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BAF41-B839-C4BD-FC67-219228D9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2607" r="10692" b="199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BB50-335E-5811-93C3-6607BA22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2E07E-FDB1-A551-F562-0D355CDA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75F36-C2B4-F2BC-8650-EF4EB373D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66" t="32249" r="10475" b="152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5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E58-ED15-7761-9413-CD1475C3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3E8CC-33A2-21EC-809E-1EDF2CFD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534D6-6AFF-9295-5891-9DAB9AA1A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6" t="33224" r="10462" b="14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70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6534-A1CE-89B2-FF6C-F29D0306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B5206-F3BA-7AE1-4DB8-216C556B9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E04F-9591-8C99-B380-FEB63A769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5" t="31375" r="10577" b="12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3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58EB-E445-6F85-939F-DB425536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C729-87BC-D3D2-461D-8CCA40A8A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0CDD8-8190-5982-E5ED-FDE6DCB00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9" t="30554" r="10462" b="1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92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B806-7DEC-86FD-C36D-9821DFBE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7BBC-3238-A187-DE98-C40E571D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3E164-345E-D99F-18A9-13561D070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6" t="29734" r="10461" b="17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40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972F-4446-504D-06F1-2D10A980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DED65-28FA-1A20-759F-B5B2A8122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03EF3-CFC7-B7EC-3D4A-121554E7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170" r="10692" b="1752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DCDC-8C05-5E67-C004-E0A21575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F7457-B051-E6C4-4A89-29FA3D84C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CC2C1-8C7B-C48A-50B9-48A2DEFBF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5" t="29883" r="10485" b="13961"/>
          <a:stretch/>
        </p:blipFill>
        <p:spPr>
          <a:xfrm>
            <a:off x="-98475" y="0"/>
            <a:ext cx="1229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7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5536-8DB4-1492-9B0D-5FD8BA18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8BA9-CA4B-7920-7D1D-3FB0DCC6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0E002-647A-9B74-A80F-EBE4CCA46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6" t="29022" r="10433" b="12455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2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1773-A0C1-042E-D254-CCCE7D3F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B3538-2BEB-E9A7-0947-5FBFA8D9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04588-6665-0A34-C623-7EFD0DDAD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9" t="29237" r="10442" b="13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6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A97D-5C8F-2F72-D2AC-19DD5C3C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0E88-6E4E-1F66-A980-BCD5F8D9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32443-1E6A-0B94-6C76-884A02BB5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47" t="30313" r="10540" b="13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</Words>
  <Application>Microsoft Office PowerPoint</Application>
  <PresentationFormat>Widescreen</PresentationFormat>
  <Paragraphs>8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 Indu</dc:creator>
  <cp:lastModifiedBy>Km Indu</cp:lastModifiedBy>
  <cp:revision>50</cp:revision>
  <dcterms:created xsi:type="dcterms:W3CDTF">2022-05-22T05:37:17Z</dcterms:created>
  <dcterms:modified xsi:type="dcterms:W3CDTF">2022-05-22T08:15:19Z</dcterms:modified>
</cp:coreProperties>
</file>